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8F9C655-A47D-4D4D-A6F2-6F7B21B1F47C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242EA3-D1EC-436A-9196-CA50F0969A5C}" type="slidenum">
              <a:rPr lang="fi-FI" altLang="en-US"/>
              <a:pPr/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243BA4-15DB-41A1-9BB1-9209B72697B0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Muokkaa tekstin perustyylejä osoittamalla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227684-A2C5-46CB-B72B-776CF5F2763D}" type="slidenum">
              <a:rPr lang="fi-FI" altLang="en-US"/>
              <a:pPr/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6EA16-32DD-45F0-84C3-5080E83E0B4C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FE780-0DEF-4860-8395-352A333943A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09984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95548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1827561"/>
            <a:ext cx="10972800" cy="415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984A-3D3C-4FE5-8478-4DA38875803A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7B0A2-BC9C-4BB3-BF37-61E7E5B26DD7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131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D451-6BE6-4353-9369-B36D45E18D3D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6428-4966-486A-9ACF-4799DA29D82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3675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951573"/>
            <a:ext cx="10980000" cy="828000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820563"/>
            <a:ext cx="10980000" cy="424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9624-DE05-45C4-BEBF-8F04BFCBC59C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6A615-5DF8-4587-9EF9-B4C5ECC1D4E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552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32EC-5ADC-4962-A604-C329B4230765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FC7E9-1F1C-41CB-980B-1288D4D1DD7B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9395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817089"/>
            <a:ext cx="10980000" cy="828000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713470"/>
            <a:ext cx="5472000" cy="4428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17600" y="1713470"/>
            <a:ext cx="5472000" cy="432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64F2-E686-4228-BFD8-5CA8A7E1A7FA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BDF0D-F5DF-48B1-851D-0873B96F967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7083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8543" y="838802"/>
            <a:ext cx="10972800" cy="8192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91516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364731"/>
            <a:ext cx="5386917" cy="376143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692016"/>
            <a:ext cx="5389033" cy="639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364731"/>
            <a:ext cx="5389033" cy="376143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9D9-BF06-4554-9F2A-2D7C9E363D66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58D8B-B81E-4BFC-8CAA-B39463E0F04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88651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069460"/>
            <a:ext cx="10980000" cy="828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AC09-94DD-4911-ABCE-0261365846AE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36D4B-0D3B-4846-99A5-E82DEB94FBF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87845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2273-F29C-4397-A500-570E0B98B214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71BAC-E46B-43AE-9318-1E3C16DB609B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70689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655677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69638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817728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9EE1-8EA8-4276-913C-46E6CA8A3795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AAB82-3FA2-444B-BDE1-80D282BF081A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0229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48BB-AB59-4C64-A7FD-E6212016D956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8B45C-7FBE-41B9-AD5D-8FD76F246658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7851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orakulmio 6"/>
          <p:cNvSpPr>
            <a:spLocks noChangeArrowheads="1"/>
          </p:cNvSpPr>
          <p:nvPr userDrawn="1"/>
        </p:nvSpPr>
        <p:spPr bwMode="auto">
          <a:xfrm>
            <a:off x="0" y="6126164"/>
            <a:ext cx="12192000" cy="731837"/>
          </a:xfrm>
          <a:prstGeom prst="rect">
            <a:avLst/>
          </a:prstGeom>
          <a:solidFill>
            <a:srgbClr val="83B81A"/>
          </a:solidFill>
          <a:ln>
            <a:noFill/>
          </a:ln>
          <a:effectLst>
            <a:outerShdw dist="22987" dir="5400000" algn="tl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AB79822E-8D50-4F0B-90CF-00FD5007958A}" type="datetime1">
              <a:rPr lang="fi-FI"/>
              <a:pPr>
                <a:defRPr/>
              </a:pPr>
              <a:t>24.5.2017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fld id="{BBD6A573-768D-42CE-9411-04ED488A7963}" type="slidenum">
              <a:rPr lang="fi-FI" altLang="en-US"/>
              <a:pPr/>
              <a:t>‹#›</a:t>
            </a:fld>
            <a:endParaRPr lang="fi-FI" altLang="en-US"/>
          </a:p>
        </p:txBody>
      </p:sp>
      <p:pic>
        <p:nvPicPr>
          <p:cNvPr id="1030" name="Kuva 10" descr="Kajak_RGB_pieni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260" y="200203"/>
            <a:ext cx="2654587" cy="6647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”Projektin nimi” </a:t>
            </a:r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-projekti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2000" i="1" dirty="0" smtClean="0">
                <a:ea typeface="+mn-ea"/>
              </a:rPr>
              <a:t>Tässä </a:t>
            </a:r>
            <a:r>
              <a:rPr lang="fi-FI" sz="2000" i="1" dirty="0">
                <a:ea typeface="+mn-ea"/>
              </a:rPr>
              <a:t>voi olla LYHYT kuvaus projektista tai siitä mihin </a:t>
            </a:r>
            <a:r>
              <a:rPr lang="fi-FI" sz="2000" i="1" dirty="0" smtClean="0">
                <a:ea typeface="+mn-ea"/>
              </a:rPr>
              <a:t>ko. </a:t>
            </a:r>
            <a:r>
              <a:rPr lang="fi-FI" sz="2000" i="1" dirty="0">
                <a:ea typeface="+mn-ea"/>
              </a:rPr>
              <a:t>projekti liittyy (esim. </a:t>
            </a:r>
            <a:r>
              <a:rPr lang="fi-FI" sz="2000" i="1" dirty="0" smtClean="0">
                <a:ea typeface="+mn-ea"/>
              </a:rPr>
              <a:t>Asiakas-/markkinointitilaisuuden </a:t>
            </a:r>
            <a:r>
              <a:rPr lang="fi-FI" sz="2000" i="1" dirty="0">
                <a:ea typeface="+mn-ea"/>
              </a:rPr>
              <a:t>järjestäminen yritykselle) </a:t>
            </a:r>
          </a:p>
        </p:txBody>
      </p:sp>
      <p:sp>
        <p:nvSpPr>
          <p:cNvPr id="2052" name="Päiväykse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85B1A4-AF26-4FB7-AEAB-76F1A347F0C4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Projektikuvaus /MV</a:t>
            </a:r>
            <a:endParaRPr lang="fi-FI" dirty="0"/>
          </a:p>
        </p:txBody>
      </p:sp>
      <p:sp>
        <p:nvSpPr>
          <p:cNvPr id="2053" name="Dian numeron paikkamerkki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60662A-CCA5-4CC4-BB8E-2F4DAEECB177}" type="slidenum">
              <a:rPr lang="fi-FI" altLang="en-US">
                <a:solidFill>
                  <a:schemeClr val="bg1"/>
                </a:solidFill>
              </a:rPr>
              <a:pPr eaLnBrk="1" hangingPunct="1"/>
              <a:t>1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Mitä olisi voinut tehdä paremmin?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dirty="0" smtClean="0"/>
              <a:t>- </a:t>
            </a:r>
            <a:r>
              <a:rPr lang="fi-FI" i="1" dirty="0" smtClean="0"/>
              <a:t>kriittistä itsearviointia projektin opiskelijoilta </a:t>
            </a:r>
          </a:p>
          <a:p>
            <a:pPr marL="0" indent="0">
              <a:buNone/>
              <a:defRPr/>
            </a:pPr>
            <a:r>
              <a:rPr lang="fi-FI" i="1" dirty="0"/>
              <a:t>	</a:t>
            </a:r>
            <a:r>
              <a:rPr lang="fi-FI" i="1" dirty="0" smtClean="0"/>
              <a:t>-&gt; mitä olisi pitänyt tehdä / huomioida </a:t>
            </a:r>
            <a:r>
              <a:rPr lang="fi-FI" i="1" dirty="0" smtClean="0"/>
              <a:t>paremmin</a:t>
            </a:r>
            <a:r>
              <a:rPr lang="fi-FI" i="1" dirty="0" smtClean="0"/>
              <a:t>?</a:t>
            </a:r>
          </a:p>
          <a:p>
            <a:pPr marL="0" indent="0">
              <a:buNone/>
              <a:defRPr/>
            </a:pPr>
            <a:r>
              <a:rPr lang="fi-FI" i="1" dirty="0"/>
              <a:t>	</a:t>
            </a:r>
            <a:r>
              <a:rPr lang="fi-FI" i="1" dirty="0" smtClean="0"/>
              <a:t>-&gt; mihin pitää vastaavissa </a:t>
            </a:r>
            <a:r>
              <a:rPr lang="fi-FI" i="1" dirty="0" smtClean="0"/>
              <a:t>projekteissa kiinnittää enemmän 			huomiota</a:t>
            </a:r>
            <a:r>
              <a:rPr lang="fi-FI" i="1" dirty="0" smtClean="0"/>
              <a:t>? </a:t>
            </a:r>
          </a:p>
          <a:p>
            <a:pPr marL="0" indent="0">
              <a:buNone/>
              <a:defRPr/>
            </a:pPr>
            <a:r>
              <a:rPr lang="fi-FI" i="1" dirty="0"/>
              <a:t>	</a:t>
            </a:r>
            <a:r>
              <a:rPr lang="fi-FI" i="1" dirty="0" smtClean="0"/>
              <a:t>jne.</a:t>
            </a:r>
            <a:endParaRPr lang="fi-FI" i="1" dirty="0" smtClean="0"/>
          </a:p>
          <a:p>
            <a:pPr marL="0" indent="0">
              <a:buNone/>
              <a:defRPr/>
            </a:pPr>
            <a:endParaRPr lang="fi-FI" dirty="0"/>
          </a:p>
        </p:txBody>
      </p:sp>
      <p:sp>
        <p:nvSpPr>
          <p:cNvPr id="1126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6BBAF7-4119-4DAF-B9EB-8C96A002367C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127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915C0F-BF9B-4866-A59C-8277A880CD95}" type="slidenum">
              <a:rPr lang="fi-FI" altLang="en-US">
                <a:solidFill>
                  <a:schemeClr val="bg1"/>
                </a:solidFill>
              </a:rPr>
              <a:pPr eaLnBrk="1" hangingPunct="1"/>
              <a:t>10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Missä onnistuimme?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1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Tavoitteiden saavuttaminen?</a:t>
            </a:r>
          </a:p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Substanssiosaaminen ja sen kehittyminen?</a:t>
            </a:r>
          </a:p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Aikatauluasiat?</a:t>
            </a:r>
          </a:p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Tiimityöskentely?</a:t>
            </a:r>
          </a:p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Jne </a:t>
            </a:r>
          </a:p>
        </p:txBody>
      </p:sp>
      <p:sp>
        <p:nvSpPr>
          <p:cNvPr id="12292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981016-7953-4EDB-8633-D6031005BB44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2294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4F58A02-C29E-420A-BBAA-92968C942FA8}" type="slidenum">
              <a:rPr lang="fi-FI" altLang="en-US">
                <a:solidFill>
                  <a:schemeClr val="bg1"/>
                </a:solidFill>
              </a:rPr>
              <a:pPr eaLnBrk="1" hangingPunct="1"/>
              <a:t>11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Arviointia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Tässä olisi hyvä vielä reflektoida osaamisen kehittymistä – ammattimaista toimintaa vastaavissa työelämän tehtävissä</a:t>
            </a:r>
          </a:p>
          <a:p>
            <a:pPr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Mihin seikkoihin ammattilaisen tulee kiinnittää huomiota aihealueen </a:t>
            </a: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työtehtävissä?</a:t>
            </a:r>
            <a:endParaRPr lang="fi-FI" altLang="en-US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Jne.</a:t>
            </a:r>
            <a:endParaRPr lang="fi-FI" altLang="en-US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6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FECF1F-94B5-424D-BFAE-F34E4F747F89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331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75A31E-63CF-4A72-B29B-BE00D6141450}" type="slidenum">
              <a:rPr lang="fi-FI" altLang="en-US">
                <a:solidFill>
                  <a:schemeClr val="bg1"/>
                </a:solidFill>
              </a:rPr>
              <a:pPr eaLnBrk="1" hangingPunct="1"/>
              <a:t>12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Projektin soveltaminen ja jatkomahdollisuudet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9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endParaRPr lang="fi-FI" altLang="en-US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Ajatuksia / ideoita uusista soveltamismahdollisuuksista / jatkoprojektimahdollisuuksista</a:t>
            </a:r>
          </a:p>
          <a:p>
            <a:pPr>
              <a:buFontTx/>
              <a:buChar char="-"/>
            </a:pPr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Jne.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40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EDE92F-9A68-4AAC-9E4C-A197844584B5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4342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9D5F71-FD25-4A5F-AD70-3D07A66A996B}" type="slidenum">
              <a:rPr lang="fi-FI" altLang="en-US">
                <a:solidFill>
                  <a:schemeClr val="bg1"/>
                </a:solidFill>
              </a:rPr>
              <a:pPr eaLnBrk="1" hangingPunct="1"/>
              <a:t>13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Taustaa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5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Tähän lyhyt kuvaus projektin taustoista</a:t>
            </a:r>
          </a:p>
          <a:p>
            <a:pPr eaLnBrk="1" hangingPunct="1"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Mistä projekti sai alkunsa?</a:t>
            </a:r>
          </a:p>
          <a:p>
            <a:pPr eaLnBrk="1" hangingPunct="1">
              <a:buFontTx/>
              <a:buChar char="-"/>
            </a:pP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Onko kyse toistuvasta/aiemminkin toteutetusta projektista?</a:t>
            </a:r>
          </a:p>
          <a:p>
            <a:pPr eaLnBrk="1" hangingPunct="1">
              <a:buFontTx/>
              <a:buChar char="-"/>
            </a:pPr>
            <a:r>
              <a:rPr lang="fi-FI" altLang="en-US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</a:t>
            </a:r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ne.</a:t>
            </a:r>
            <a:endParaRPr lang="fi-FI" altLang="en-US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endParaRPr lang="fi-FI" altLang="en-US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6" name="Päiväykse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126676-D573-42AC-AEB2-829F6CA555FB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i</a:t>
            </a:r>
            <a:endParaRPr lang="fi-FI" dirty="0"/>
          </a:p>
        </p:txBody>
      </p:sp>
      <p:sp>
        <p:nvSpPr>
          <p:cNvPr id="307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6B3C79-3297-4284-93CE-924B7CE90643}" type="slidenum">
              <a:rPr lang="fi-FI" altLang="en-US">
                <a:solidFill>
                  <a:schemeClr val="bg1"/>
                </a:solidFill>
              </a:rPr>
              <a:pPr eaLnBrk="1" hangingPunct="1"/>
              <a:t>2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Toimeksiantaja 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i="1" dirty="0" smtClean="0"/>
              <a:t>Kuvaus toimeksiantajayrityksestä / </a:t>
            </a:r>
          </a:p>
          <a:p>
            <a:pPr marL="0" indent="0">
              <a:buNone/>
              <a:defRPr/>
            </a:pPr>
            <a:r>
              <a:rPr lang="fi-FI" i="1" dirty="0"/>
              <a:t>	</a:t>
            </a:r>
            <a:r>
              <a:rPr lang="fi-FI" i="1" dirty="0" smtClean="0"/>
              <a:t>-organisaatiosta </a:t>
            </a:r>
          </a:p>
          <a:p>
            <a:pPr>
              <a:buFontTx/>
              <a:buChar char="-"/>
              <a:defRPr/>
            </a:pPr>
            <a:r>
              <a:rPr lang="fi-FI" i="1" dirty="0" smtClean="0"/>
              <a:t>Perustiedot yrityksestä </a:t>
            </a:r>
            <a:r>
              <a:rPr lang="fi-FI" i="1" dirty="0" err="1" smtClean="0"/>
              <a:t>jne</a:t>
            </a:r>
            <a:endParaRPr lang="fi-FI" i="1" dirty="0" smtClean="0"/>
          </a:p>
          <a:p>
            <a:pPr>
              <a:buFontTx/>
              <a:buChar char="-"/>
              <a:defRPr/>
            </a:pPr>
            <a:endParaRPr lang="fi-FI" dirty="0"/>
          </a:p>
        </p:txBody>
      </p:sp>
      <p:sp>
        <p:nvSpPr>
          <p:cNvPr id="4100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18F790-94BD-43EF-995A-546C47D51E3A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102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00109F-5CF4-443D-AAA3-1CD74100CC51}" type="slidenum">
              <a:rPr lang="fi-FI" altLang="en-US">
                <a:solidFill>
                  <a:schemeClr val="bg1"/>
                </a:solidFill>
              </a:rPr>
              <a:pPr eaLnBrk="1" hangingPunct="1"/>
              <a:t>3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Tässä voisi olla kuvamateriaalia – esim. projektin aloituspalaverista – mukana olevat opiskelijat (nimet)</a:t>
            </a:r>
          </a:p>
          <a:p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124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068049F-55AF-4DC7-B050-03C951E5850D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126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646BD7-82F9-446B-BDE3-D6CE08D435DC}" type="slidenum">
              <a:rPr lang="fi-FI" altLang="en-US">
                <a:solidFill>
                  <a:schemeClr val="bg1"/>
                </a:solidFill>
              </a:rPr>
              <a:pPr eaLnBrk="1" hangingPunct="1"/>
              <a:t>4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Projektin lähtökohta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Projektin asettamisen lähtökohtia</a:t>
            </a:r>
          </a:p>
          <a:p>
            <a:endParaRPr lang="fi-FI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239C19-2275-4426-BB65-13C7E4660B98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15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707B0E-CA9E-4DD6-9708-2797CD8F82A1}" type="slidenum">
              <a:rPr lang="fi-FI" altLang="en-US">
                <a:solidFill>
                  <a:schemeClr val="bg1"/>
                </a:solidFill>
              </a:rPr>
              <a:pPr eaLnBrk="1" hangingPunct="1"/>
              <a:t>5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Opiskelijoiden tavoitteet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Projektin oppimistavoitteet </a:t>
            </a:r>
          </a:p>
          <a:p>
            <a:pPr>
              <a:buFontTx/>
              <a:buChar char="-"/>
            </a:pPr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Substanssialueet</a:t>
            </a:r>
          </a:p>
          <a:p>
            <a:pPr>
              <a:buFontTx/>
              <a:buChar char="-"/>
            </a:pPr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Projektioppimisen tavoitteet</a:t>
            </a:r>
          </a:p>
          <a:p>
            <a:pPr>
              <a:buFontTx/>
              <a:buChar char="-"/>
            </a:pPr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Kontaktitavoitteet / verkostoituminen</a:t>
            </a:r>
          </a:p>
          <a:p>
            <a:pPr>
              <a:buFontTx/>
              <a:buChar char="-"/>
            </a:pPr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Jne </a:t>
            </a:r>
          </a:p>
          <a:p>
            <a:pPr>
              <a:buFontTx/>
              <a:buChar char="-"/>
            </a:pPr>
            <a:endParaRPr lang="fi-FI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fi-FI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2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D5B510-648B-436D-BD78-84936D241863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174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1297A4-127C-49A6-9D04-C50731B9417A}" type="slidenum">
              <a:rPr lang="fi-FI" altLang="en-US">
                <a:solidFill>
                  <a:schemeClr val="bg1"/>
                </a:solidFill>
              </a:rPr>
              <a:pPr eaLnBrk="1" hangingPunct="1"/>
              <a:t>6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Ongelman määrittely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i="1" dirty="0" smtClean="0"/>
              <a:t>Yrityksen ”ongelman” määrittely</a:t>
            </a:r>
          </a:p>
          <a:p>
            <a:pPr marL="0" indent="0">
              <a:buNone/>
              <a:defRPr/>
            </a:pPr>
            <a:r>
              <a:rPr lang="fi-FI" i="1" dirty="0"/>
              <a:t>	</a:t>
            </a:r>
            <a:r>
              <a:rPr lang="fi-FI" sz="2000" i="1" dirty="0"/>
              <a:t>esim. </a:t>
            </a:r>
          </a:p>
          <a:p>
            <a:pPr marL="0" indent="0">
              <a:buNone/>
              <a:defRPr/>
            </a:pPr>
            <a:r>
              <a:rPr lang="fi-FI" sz="2000" i="1" dirty="0"/>
              <a:t>	- asiakassuhteiden ylläpito (ei ole ollut riittävästi 	aikaa tähän) </a:t>
            </a:r>
          </a:p>
          <a:p>
            <a:pPr marL="0" indent="0">
              <a:buNone/>
              <a:defRPr/>
            </a:pPr>
            <a:r>
              <a:rPr lang="fi-FI" sz="2000" i="1" dirty="0"/>
              <a:t>	- henkilökunnan aika eri riitä tilaisuuden 	suunnitteluun / 	toteutukseen</a:t>
            </a:r>
          </a:p>
          <a:p>
            <a:pPr marL="0" indent="0">
              <a:buNone/>
              <a:defRPr/>
            </a:pPr>
            <a:r>
              <a:rPr lang="fi-FI" sz="2000" i="1" dirty="0"/>
              <a:t>	- halutaan uusia ajatuksia / ideoita asian tiimoilta</a:t>
            </a:r>
          </a:p>
          <a:p>
            <a:pPr marL="0" indent="0">
              <a:buNone/>
              <a:defRPr/>
            </a:pPr>
            <a:r>
              <a:rPr lang="fi-FI" sz="2000" i="1" dirty="0"/>
              <a:t>	 </a:t>
            </a:r>
            <a:r>
              <a:rPr lang="fi-FI" sz="2000" i="1" dirty="0" err="1"/>
              <a:t>jne</a:t>
            </a:r>
            <a:endParaRPr lang="fi-FI" sz="2000" i="1" dirty="0"/>
          </a:p>
          <a:p>
            <a:pPr marL="0" indent="0">
              <a:buNone/>
              <a:defRPr/>
            </a:pPr>
            <a:endParaRPr lang="fi-FI" dirty="0"/>
          </a:p>
        </p:txBody>
      </p:sp>
      <p:sp>
        <p:nvSpPr>
          <p:cNvPr id="8196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8F1A0B-4990-4EFF-9217-AB76CE6639C3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819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54B4F8-8C09-485D-9086-52ECFCF805E4}" type="slidenum">
              <a:rPr lang="fi-FI" altLang="en-US">
                <a:solidFill>
                  <a:schemeClr val="bg1"/>
                </a:solidFill>
              </a:rPr>
              <a:pPr eaLnBrk="1" hangingPunct="1"/>
              <a:t>7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Toimeksiantajan tavoitteet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Projektin toimeksiantajan tavoitteet projektin osalta – määrittele </a:t>
            </a:r>
          </a:p>
        </p:txBody>
      </p:sp>
      <p:sp>
        <p:nvSpPr>
          <p:cNvPr id="9220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EF6E05D-AD8E-40F2-91D4-82C37A1433C6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9222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3E4799-F122-4AC4-AA59-C787050E1B1D}" type="slidenum">
              <a:rPr lang="fi-FI" altLang="en-US">
                <a:solidFill>
                  <a:schemeClr val="bg1"/>
                </a:solidFill>
              </a:rPr>
              <a:pPr eaLnBrk="1" hangingPunct="1"/>
              <a:t>8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Toteutus</a:t>
            </a:r>
            <a:endParaRPr lang="fi-FI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i="1" dirty="0" smtClean="0"/>
              <a:t>Toteutus / projektin sisältö vaiheittain</a:t>
            </a:r>
          </a:p>
          <a:p>
            <a:pPr marL="0" indent="0">
              <a:buNone/>
              <a:defRPr/>
            </a:pPr>
            <a:r>
              <a:rPr lang="fi-FI" i="1" dirty="0"/>
              <a:t> </a:t>
            </a:r>
            <a:r>
              <a:rPr lang="fi-FI" i="1" dirty="0" smtClean="0"/>
              <a:t>-&gt; mitä tehtiin</a:t>
            </a:r>
          </a:p>
          <a:p>
            <a:pPr marL="0" indent="0">
              <a:buNone/>
              <a:defRPr/>
            </a:pPr>
            <a:endParaRPr lang="fi-FI" i="1" dirty="0"/>
          </a:p>
          <a:p>
            <a:pPr marL="0" indent="0">
              <a:buNone/>
              <a:defRPr/>
            </a:pPr>
            <a:r>
              <a:rPr lang="fi-FI" sz="4400" i="1" dirty="0"/>
              <a:t>++  Kuvamateriaalia toteutuksesta!!</a:t>
            </a:r>
          </a:p>
        </p:txBody>
      </p:sp>
      <p:sp>
        <p:nvSpPr>
          <p:cNvPr id="10244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EBD2CD-4B53-40AF-BA58-CAF2C4185975}" type="datetime1">
              <a:rPr lang="fi-FI" altLang="en-US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24.5.2017</a:t>
            </a:fld>
            <a:endParaRPr lang="fi-FI" altLang="en-US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0246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0A6A29-9F15-45CB-BB73-BCFCE91CAE7E}" type="slidenum">
              <a:rPr lang="fi-FI" altLang="en-US">
                <a:solidFill>
                  <a:schemeClr val="bg1"/>
                </a:solidFill>
              </a:rPr>
              <a:pPr eaLnBrk="1" hangingPunct="1"/>
              <a:t>9</a:t>
            </a:fld>
            <a:endParaRPr lang="fi-FI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209</Words>
  <Application>Microsoft Office PowerPoint</Application>
  <PresentationFormat>Laajakuva</PresentationFormat>
  <Paragraphs>82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Office-teema</vt:lpstr>
      <vt:lpstr>”Projektin nimi” -projekti</vt:lpstr>
      <vt:lpstr>Taustaa</vt:lpstr>
      <vt:lpstr>Toimeksiantaja </vt:lpstr>
      <vt:lpstr> </vt:lpstr>
      <vt:lpstr>Projektin lähtökohta</vt:lpstr>
      <vt:lpstr>Opiskelijoiden tavoitteet</vt:lpstr>
      <vt:lpstr>Ongelman määrittely</vt:lpstr>
      <vt:lpstr>Toimeksiantajan tavoitteet</vt:lpstr>
      <vt:lpstr>Toteutus</vt:lpstr>
      <vt:lpstr>Mitä olisi voinut tehdä paremmin?</vt:lpstr>
      <vt:lpstr>Missä onnistuimme?</vt:lpstr>
      <vt:lpstr>Arviointia</vt:lpstr>
      <vt:lpstr>Projektin soveltaminen ja jatkomahdollisuudet</vt:lpstr>
    </vt:vector>
  </TitlesOfParts>
  <Company>Pakkahuone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Nina Brännlund</dc:creator>
  <cp:lastModifiedBy>Klimenko Päivi</cp:lastModifiedBy>
  <cp:revision>18</cp:revision>
  <dcterms:created xsi:type="dcterms:W3CDTF">2010-10-19T05:20:26Z</dcterms:created>
  <dcterms:modified xsi:type="dcterms:W3CDTF">2017-05-24T12:12:20Z</dcterms:modified>
</cp:coreProperties>
</file>